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13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3/31/2020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15380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896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113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743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481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3/31/2020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122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903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514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201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487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9538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61BEF0D-F0BB-DE4B-95CE-6DB70DBA9567}" type="datetimeFigureOut">
              <a:rPr lang="en-US" smtClean="0"/>
              <a:pPr/>
              <a:t>3/31/2020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27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1" r:id="rId1"/>
    <p:sldLayoutId id="2147484132" r:id="rId2"/>
    <p:sldLayoutId id="2147484133" r:id="rId3"/>
    <p:sldLayoutId id="2147484134" r:id="rId4"/>
    <p:sldLayoutId id="2147484135" r:id="rId5"/>
    <p:sldLayoutId id="2147484136" r:id="rId6"/>
    <p:sldLayoutId id="2147484137" r:id="rId7"/>
    <p:sldLayoutId id="2147484138" r:id="rId8"/>
    <p:sldLayoutId id="2147484139" r:id="rId9"/>
    <p:sldLayoutId id="2147484140" r:id="rId10"/>
    <p:sldLayoutId id="214748414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D7484F-E79D-476B-B16C-5DCC3ABC4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i="1" dirty="0">
                <a:solidFill>
                  <a:schemeClr val="accent2"/>
                </a:solidFill>
              </a:rPr>
              <a:t>Topic : </a:t>
            </a:r>
            <a:br>
              <a:rPr lang="en-US" b="1" i="1" dirty="0">
                <a:solidFill>
                  <a:schemeClr val="accent2"/>
                </a:solidFill>
              </a:rPr>
            </a:br>
            <a:r>
              <a:rPr lang="en-US" b="1" i="1" dirty="0">
                <a:solidFill>
                  <a:schemeClr val="accent2"/>
                </a:solidFill>
              </a:rPr>
              <a:t>Ethical standards in community development</a:t>
            </a:r>
            <a:br>
              <a:rPr lang="en-US" b="1" i="1" dirty="0">
                <a:solidFill>
                  <a:schemeClr val="accent2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886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solidFill>
                  <a:schemeClr val="accent2"/>
                </a:solidFill>
              </a:rPr>
              <a:t>What is Ethics 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81101" y="2438400"/>
            <a:ext cx="9601196" cy="3073399"/>
          </a:xfrm>
        </p:spPr>
        <p:txBody>
          <a:bodyPr/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set of moral principles or values.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discipline of dealing of what is good and bad and moral duty and obligation .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system of moral principles and perceptions about right vs wrong and resulting in a philosophy of conduct practiced by on Individual , group ,profession or culture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1286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>
                <a:solidFill>
                  <a:schemeClr val="accent2"/>
                </a:solidFill>
              </a:rPr>
              <a:t>Ethical standards in community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3770" y="2052918"/>
            <a:ext cx="9266083" cy="37673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1)Honesty: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Honesty also involves being trustworthy ,loyal , fair, and sincere.          </a:t>
            </a:r>
          </a:p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2)Loyalty: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Loyalty in general use , is a devotion and faithfulness to a nation , cause , philosophy, country, group, or person.</a:t>
            </a:r>
          </a:p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3)fairness: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Fairness is concerned with actions , processes, and consequences, that are morally right honorable and equitable.</a:t>
            </a:r>
          </a:p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4)Law Abiding: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Ethical executives abide by laws rules and regulations relating's to their business activities. 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871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2514" y="769257"/>
            <a:ext cx="10437584" cy="5138057"/>
          </a:xfrm>
        </p:spPr>
        <p:txBody>
          <a:bodyPr>
            <a:normAutofit/>
          </a:bodyPr>
          <a:lstStyle/>
          <a:p>
            <a:r>
              <a:rPr lang="en-US" sz="2400" b="1" cap="none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5)Leadership : </a:t>
            </a:r>
            <a:r>
              <a:rPr lang="en-US" sz="2400" b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Ethical leadership is leadership that is directed by respect for ethical beliefs and values and for the dignity and rights of others.</a:t>
            </a:r>
            <a:br>
              <a:rPr lang="en-US" sz="2400" b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cap="none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6)Respect for other </a:t>
            </a:r>
            <a:r>
              <a:rPr lang="en-US" sz="2400" b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Respect for persons may perhaps be the most fundamental principles in all of ethics.</a:t>
            </a:r>
            <a:br>
              <a:rPr lang="en-US" sz="2400" b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cap="none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7)Concern  for other: </a:t>
            </a:r>
            <a:r>
              <a:rPr lang="en-US" sz="2400" b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heart of ethics is a concern about something  or someone other than ourselves and our own desires and self-interest.</a:t>
            </a:r>
            <a:br>
              <a:rPr lang="en-US" sz="2400" b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cap="none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8)Integrity : </a:t>
            </a:r>
            <a:r>
              <a:rPr lang="en-US" sz="2400" b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Integrity is the practice of being honest and showing a consistent and uncompromising adherence to strong moral and ethical principles and values.</a:t>
            </a:r>
            <a:br>
              <a:rPr lang="en-US" sz="2000" b="1" cap="none" dirty="0">
                <a:solidFill>
                  <a:schemeClr val="tx1"/>
                </a:solidFill>
              </a:rPr>
            </a:br>
            <a:endParaRPr lang="en-US" sz="2000" cap="non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665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829" y="638629"/>
            <a:ext cx="11219542" cy="5617028"/>
          </a:xfrm>
        </p:spPr>
        <p:txBody>
          <a:bodyPr>
            <a:normAutofit/>
          </a:bodyPr>
          <a:lstStyle/>
          <a:p>
            <a:r>
              <a:rPr lang="en-US" sz="2400" b="1" cap="none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9)Promise keeping and trustworthiness   : T</a:t>
            </a:r>
            <a:r>
              <a:rPr lang="en-US" sz="24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hey are candid and  forthcoming in supplying relevant information and correcting  misapprehensions of facts , and they make every reasonable effort to fulfill the letter and spirit of their promises and commitments.</a:t>
            </a:r>
            <a:br>
              <a:rPr lang="en-US" sz="24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cap="none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10) Commitment of excellence : T</a:t>
            </a:r>
            <a:r>
              <a:rPr lang="en-US" sz="24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improve your effectiveness as a leader , set goals for your store , your team and yourself.</a:t>
            </a:r>
            <a:br>
              <a:rPr lang="en-US" sz="24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cap="none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11) Reputation and morale : B</a:t>
            </a:r>
            <a:r>
              <a:rPr lang="en-US" sz="24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uild and protect and build the company’s good reputation and the morale of it’s employees.</a:t>
            </a:r>
            <a:br>
              <a:rPr lang="en-US" sz="24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cap="none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12)Accountability : I</a:t>
            </a:r>
            <a:r>
              <a:rPr lang="en-US" sz="2400" b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ethics and governance , accountability is answerability, blameworthiness, liability and the expectation of account- giving.</a:t>
            </a:r>
          </a:p>
        </p:txBody>
      </p:sp>
    </p:spTree>
    <p:extLst>
      <p:ext uri="{BB962C8B-B14F-4D97-AF65-F5344CB8AC3E}">
        <p14:creationId xmlns:p14="http://schemas.microsoft.com/office/powerpoint/2010/main" val="150175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088" y="2317446"/>
            <a:ext cx="9601196" cy="1303867"/>
          </a:xfrm>
        </p:spPr>
        <p:txBody>
          <a:bodyPr>
            <a:noAutofit/>
          </a:bodyPr>
          <a:lstStyle/>
          <a:p>
            <a:r>
              <a:rPr lang="en-US" sz="9600" b="1" i="1" dirty="0">
                <a:solidFill>
                  <a:schemeClr val="accent2"/>
                </a:solidFill>
              </a:rPr>
              <a:t>THANKS</a:t>
            </a:r>
          </a:p>
        </p:txBody>
      </p:sp>
    </p:spTree>
    <p:extLst>
      <p:ext uri="{BB962C8B-B14F-4D97-AF65-F5344CB8AC3E}">
        <p14:creationId xmlns:p14="http://schemas.microsoft.com/office/powerpoint/2010/main" val="14953881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111</TotalTime>
  <Words>386</Words>
  <Application>Microsoft Office PowerPoint</Application>
  <PresentationFormat>Widescreen</PresentationFormat>
  <Paragraphs>13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Times New Roman</vt:lpstr>
      <vt:lpstr>Tw Cen MT</vt:lpstr>
      <vt:lpstr>Tw Cen MT Condensed</vt:lpstr>
      <vt:lpstr>Wingdings 3</vt:lpstr>
      <vt:lpstr>Integral</vt:lpstr>
      <vt:lpstr>Topic :  Ethical standards in community development </vt:lpstr>
      <vt:lpstr>What is Ethics ?</vt:lpstr>
      <vt:lpstr>Ethical standards in community development</vt:lpstr>
      <vt:lpstr>5)Leadership : Ethical leadership is leadership that is directed by respect for ethical beliefs and values and for the dignity and rights of others.  6)Respect for other : Respect for persons may perhaps be the most fundamental principles in all of ethics.  7)Concern  for other: At the heart of ethics is a concern about something  or someone other than ourselves and our own desires and self-interest.  8)Integrity : Integrity is the practice of being honest and showing a consistent and uncompromising adherence to strong moral and ethical principles and values. </vt:lpstr>
      <vt:lpstr>9)Promise keeping and trustworthiness   : They are candid and  forthcoming in supplying relevant information and correcting  misapprehensions of facts , and they make every reasonable effort to fulfill the letter and spirit of their promises and commitments.  10) Commitment of excellence : To improve your effectiveness as a leader , set goals for your store , your team and yourself.  11) Reputation and morale : Build and protect and build the company’s good reputation and the morale of it’s employees.  12)Accountability : In ethics and governance , accountability is answerability, blameworthiness, liability and the expectation of account- giving.</vt:lpstr>
      <vt:lpstr>THANKS</vt:lpstr>
    </vt:vector>
  </TitlesOfParts>
  <Company>MRT www.Win2Farsi.com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ASSALAM U ALAIKUM</dc:title>
  <dc:creator>silicon computers</dc:creator>
  <cp:lastModifiedBy>hina kaynat</cp:lastModifiedBy>
  <cp:revision>14</cp:revision>
  <dcterms:created xsi:type="dcterms:W3CDTF">2019-11-10T15:15:46Z</dcterms:created>
  <dcterms:modified xsi:type="dcterms:W3CDTF">2020-03-31T17:18:09Z</dcterms:modified>
</cp:coreProperties>
</file>